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690" y="60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8242" y="17248578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1712" y="17055300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1405" y="13267814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Doğayı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bavulunuzda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değil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anılarınızda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veya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fotoğraf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makinenizde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getirin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1917537" y="16323141"/>
            <a:ext cx="6436625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DOĞANIN SAĞLIĞINI KORUYUN</a:t>
            </a:r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,</a:t>
            </a:r>
            <a:r>
              <a:rPr lang="es-es" sz="7200" b="1" baseline="30000" dirty="0">
                <a:solidFill>
                  <a:srgbClr val="FFFFFF"/>
                </a:solidFill>
                <a:latin typeface="Verdana"/>
                <a:cs typeface="Verdana"/>
              </a:rPr>
              <a:t/>
            </a:r>
            <a:br>
              <a:rPr lang="es-es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bitkileri </a:t>
            </a:r>
            <a:r>
              <a:rPr lang="tr-TR" sz="7200" b="0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ülkemize</a:t>
            </a:r>
            <a:r>
              <a:rPr lang="es-ES" sz="7200" b="0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getirmeyin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E8000E-ED55-48B9-8761-02DD0DA6D35F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21</Words>
  <Application>Microsoft Office PowerPoint</Application>
  <PresentationFormat>Özel</PresentationFormat>
  <Paragraphs>3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46</cp:revision>
  <dcterms:created xsi:type="dcterms:W3CDTF">2023-07-25T13:09:41Z</dcterms:created>
  <dcterms:modified xsi:type="dcterms:W3CDTF">2025-05-02T06:18:26Z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